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797675" cy="9926625"/>
  <p:embeddedFontLst>
    <p:embeddedFont>
      <p:font typeface="Libre Franklin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Libre Franklin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000000"/>
          </p15:clr>
        </p15:guide>
        <p15:guide id="2" pos="576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hNzTaeeT+wNa9xQFtGUgGHfoaV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.fntdata"/><Relationship Id="rId25" Type="http://schemas.openxmlformats.org/officeDocument/2006/relationships/font" Target="fonts/LibreFranklin-regular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LibreFranklinMedium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LibreFranklinMedium-italic.fntdata"/><Relationship Id="rId12" Type="http://schemas.openxmlformats.org/officeDocument/2006/relationships/slide" Target="slides/slide7.xml"/><Relationship Id="rId34" Type="http://schemas.openxmlformats.org/officeDocument/2006/relationships/font" Target="fonts/LibreFranklinMedium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LibreFranklin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1ce846337_1_7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291ce846337_1_74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91ce846337_1_74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1ce846337_1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g291ce846337_1_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91ce846337_1_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1ce846337_1_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g291ce846337_1_8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91ce846337_1_8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1ce846337_1_2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" name="Google Shape;164;g291ce846337_1_2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91ce846337_1_2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98c4404b2_0_51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g1e98c4404b2_0_515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e98c4404b2_0_515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1ce846337_1_88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91ce846337_1_8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1ce846337_1_10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g291ce846337_1_10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91ce846337_1_10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1ce846337_1_5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1" name="Google Shape;211;g291ce846337_1_57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91ce846337_1_57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9890348cb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1e9890348cb_0_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e9890348cb_0_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98c440230_0_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g1e98c440230_0_4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1e98c440230_0_4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c3798b35d_0_2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c3798b35d_0_2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5c3798b35d_0_2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c3798b35d_0_2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c3798b35d_0_26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5c3798b35d_0_26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c3798b35d_0_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c3798b35d_0_5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5c3798b35d_0_5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c3798b35d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c3798b35d_0_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5c3798b35d_0_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1ce846337_1_13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g291ce846337_1_136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91ce846337_1_136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b578c8010_0_94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b578c8010_0_928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eb578c8010_0_928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46" name="Google Shape;46;g1eb578c8010_0_928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g1eb578c8010_0_928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8" name="Google Shape;48;g1eb578c8010_0_92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eb578c8010_0_934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51" name="Google Shape;51;g1eb578c8010_0_93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eb578c8010_0_937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4" name="Google Shape;54;g1eb578c8010_0_937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5" name="Google Shape;55;g1eb578c8010_0_93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eb578c8010_0_943"/>
          <p:cNvSpPr txBox="1"/>
          <p:nvPr>
            <p:ph type="title"/>
          </p:nvPr>
        </p:nvSpPr>
        <p:spPr>
          <a:xfrm>
            <a:off x="876300" y="571412"/>
            <a:ext cx="54483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rgbClr val="219B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eb578c8010_0_90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9" name="Google Shape;19;g1eb578c8010_0_90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" name="Google Shape;20;g1eb578c8010_0_90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eb578c8010_0_906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3" name="Google Shape;23;g1eb578c8010_0_90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eb578c8010_0_90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g1eb578c8010_0_909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27" name="Google Shape;27;g1eb578c8010_0_90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eb578c8010_0_9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g1eb578c8010_0_913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g1eb578c8010_0_913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g1eb578c8010_0_9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eb578c8010_0_918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g1eb578c8010_0_91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eb578c8010_0_921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1eb578c8010_0_921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" name="Google Shape;39;g1eb578c8010_0_92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eb578c8010_0_925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42" name="Google Shape;42;g1eb578c8010_0_92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b578c8010_0_898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eb578c8010_0_898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eb578c8010_0_89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4.jpg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0" y="0"/>
            <a:ext cx="18288000" cy="90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0" y="9040812"/>
            <a:ext cx="18288000" cy="1246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673350" y="3359150"/>
            <a:ext cx="12941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Archivos disidentes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07975" y="6381750"/>
            <a:ext cx="1779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Gledys Anael Macias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"/>
          <p:cNvGrpSpPr/>
          <p:nvPr/>
        </p:nvGrpSpPr>
        <p:grpSpPr>
          <a:xfrm>
            <a:off x="3151117" y="3294056"/>
            <a:ext cx="795206" cy="708005"/>
            <a:chOff x="1406133" y="686869"/>
            <a:chExt cx="2648037" cy="2353739"/>
          </a:xfrm>
        </p:grpSpPr>
        <p:cxnSp>
          <p:nvCxnSpPr>
            <p:cNvPr id="65" name="Google Shape;65;p1"/>
            <p:cNvCxnSpPr/>
            <p:nvPr/>
          </p:nvCxnSpPr>
          <p:spPr>
            <a:xfrm>
              <a:off x="1406133" y="729089"/>
              <a:ext cx="0" cy="2311519"/>
            </a:xfrm>
            <a:prstGeom prst="straightConnector1">
              <a:avLst/>
            </a:prstGeom>
            <a:noFill/>
            <a:ln cap="sq" cmpd="sng" w="63500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66" name="Google Shape;66;p1"/>
            <p:cNvCxnSpPr/>
            <p:nvPr/>
          </p:nvCxnSpPr>
          <p:spPr>
            <a:xfrm rot="10800000">
              <a:off x="1406133" y="686869"/>
              <a:ext cx="2648037" cy="0"/>
            </a:xfrm>
            <a:prstGeom prst="straightConnector1">
              <a:avLst/>
            </a:prstGeom>
            <a:noFill/>
            <a:ln cap="sq" cmpd="sng" w="63500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  <p:grpSp>
        <p:nvGrpSpPr>
          <p:cNvPr id="67" name="Google Shape;67;p1"/>
          <p:cNvGrpSpPr/>
          <p:nvPr/>
        </p:nvGrpSpPr>
        <p:grpSpPr>
          <a:xfrm rot="10800000">
            <a:off x="14452801" y="4210076"/>
            <a:ext cx="798380" cy="708005"/>
            <a:chOff x="1395562" y="686869"/>
            <a:chExt cx="2658608" cy="2353739"/>
          </a:xfrm>
        </p:grpSpPr>
        <p:cxnSp>
          <p:nvCxnSpPr>
            <p:cNvPr id="68" name="Google Shape;68;p1"/>
            <p:cNvCxnSpPr/>
            <p:nvPr/>
          </p:nvCxnSpPr>
          <p:spPr>
            <a:xfrm>
              <a:off x="1395562" y="729089"/>
              <a:ext cx="0" cy="2311519"/>
            </a:xfrm>
            <a:prstGeom prst="straightConnector1">
              <a:avLst/>
            </a:prstGeom>
            <a:noFill/>
            <a:ln cap="sq" cmpd="sng" w="63500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69" name="Google Shape;69;p1"/>
            <p:cNvCxnSpPr/>
            <p:nvPr/>
          </p:nvCxnSpPr>
          <p:spPr>
            <a:xfrm rot="10800000">
              <a:off x="1406133" y="686869"/>
              <a:ext cx="2648037" cy="0"/>
            </a:xfrm>
            <a:prstGeom prst="straightConnector1">
              <a:avLst/>
            </a:prstGeom>
            <a:noFill/>
            <a:ln cap="sq" cmpd="sng" w="63500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1ce846337_1_74"/>
          <p:cNvSpPr txBox="1"/>
          <p:nvPr>
            <p:ph type="title"/>
          </p:nvPr>
        </p:nvSpPr>
        <p:spPr>
          <a:xfrm>
            <a:off x="876300" y="571400"/>
            <a:ext cx="5356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Centro Documental Nueva Coccinelle</a:t>
            </a:r>
            <a:endParaRPr b="0"/>
          </a:p>
        </p:txBody>
      </p:sp>
      <p:pic>
        <p:nvPicPr>
          <p:cNvPr id="144" name="Google Shape;144;g291ce846337_1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3780725"/>
            <a:ext cx="8738248" cy="49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91ce846337_1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4648" y="1155175"/>
            <a:ext cx="6488581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1ce846337_1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8300" y="5051213"/>
            <a:ext cx="6481265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1ce846337_1_0"/>
          <p:cNvSpPr txBox="1"/>
          <p:nvPr>
            <p:ph type="title"/>
          </p:nvPr>
        </p:nvSpPr>
        <p:spPr>
          <a:xfrm>
            <a:off x="2117175" y="6079800"/>
            <a:ext cx="5537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¿Quién es esa mujer frente al espejo? 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¡Soy una diva!</a:t>
            </a:r>
            <a:endParaRPr b="0"/>
          </a:p>
        </p:txBody>
      </p:sp>
      <p:pic>
        <p:nvPicPr>
          <p:cNvPr id="153" name="Google Shape;153;g291ce846337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7025" y="1028700"/>
            <a:ext cx="6583682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91ce846337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828" y="3314697"/>
            <a:ext cx="8726953" cy="5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91ce846337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6176" y="1485900"/>
            <a:ext cx="4901184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91ce846337_1_8"/>
          <p:cNvSpPr txBox="1"/>
          <p:nvPr>
            <p:ph type="title"/>
          </p:nvPr>
        </p:nvSpPr>
        <p:spPr>
          <a:xfrm>
            <a:off x="782700" y="795700"/>
            <a:ext cx="77655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Mapeo complementario del archivo</a:t>
            </a:r>
            <a:endParaRPr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91ce846337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127" y="1557702"/>
            <a:ext cx="104045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91ce846337_1_20"/>
          <p:cNvSpPr txBox="1"/>
          <p:nvPr>
            <p:ph type="title"/>
          </p:nvPr>
        </p:nvSpPr>
        <p:spPr>
          <a:xfrm>
            <a:off x="782700" y="534600"/>
            <a:ext cx="30309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Proyecto artístico</a:t>
            </a:r>
            <a:endParaRPr b="0"/>
          </a:p>
        </p:txBody>
      </p:sp>
      <p:pic>
        <p:nvPicPr>
          <p:cNvPr id="169" name="Google Shape;169;g291ce846337_1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700" y="4758100"/>
            <a:ext cx="5495542" cy="36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98c4404b2_0_515"/>
          <p:cNvSpPr txBox="1"/>
          <p:nvPr>
            <p:ph type="title"/>
          </p:nvPr>
        </p:nvSpPr>
        <p:spPr>
          <a:xfrm>
            <a:off x="876300" y="876212"/>
            <a:ext cx="5448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Fotozine</a:t>
            </a:r>
            <a:endParaRPr b="0"/>
          </a:p>
        </p:txBody>
      </p:sp>
      <p:pic>
        <p:nvPicPr>
          <p:cNvPr id="176" name="Google Shape;176;g1e98c4404b2_0_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571500"/>
            <a:ext cx="6217921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e98c4404b2_0_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4798" y="571500"/>
            <a:ext cx="420624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1ce846337_1_88"/>
          <p:cNvSpPr txBox="1"/>
          <p:nvPr/>
        </p:nvSpPr>
        <p:spPr>
          <a:xfrm>
            <a:off x="2407000" y="4539875"/>
            <a:ext cx="58632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6C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recortes de prensa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g291ce846337_1_88"/>
          <p:cNvCxnSpPr/>
          <p:nvPr/>
        </p:nvCxnSpPr>
        <p:spPr>
          <a:xfrm>
            <a:off x="2251869" y="4502475"/>
            <a:ext cx="0" cy="67620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84" name="Google Shape;184;g291ce846337_1_88"/>
          <p:cNvSpPr txBox="1"/>
          <p:nvPr/>
        </p:nvSpPr>
        <p:spPr>
          <a:xfrm>
            <a:off x="104000" y="4538026"/>
            <a:ext cx="1916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0"/>
              <a:buFont typeface="Arial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238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91ce846337_1_88"/>
          <p:cNvSpPr txBox="1"/>
          <p:nvPr/>
        </p:nvSpPr>
        <p:spPr>
          <a:xfrm>
            <a:off x="2407000" y="5298106"/>
            <a:ext cx="4196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6C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g291ce846337_1_88"/>
          <p:cNvCxnSpPr/>
          <p:nvPr/>
        </p:nvCxnSpPr>
        <p:spPr>
          <a:xfrm>
            <a:off x="2251869" y="5260704"/>
            <a:ext cx="0" cy="67620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87" name="Google Shape;187;g291ce846337_1_88"/>
          <p:cNvSpPr txBox="1"/>
          <p:nvPr/>
        </p:nvSpPr>
        <p:spPr>
          <a:xfrm>
            <a:off x="104000" y="5296256"/>
            <a:ext cx="1916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0"/>
              <a:buFont typeface="Arial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91ce846337_1_88"/>
          <p:cNvSpPr txBox="1"/>
          <p:nvPr/>
        </p:nvSpPr>
        <p:spPr>
          <a:xfrm>
            <a:off x="2407000" y="6056328"/>
            <a:ext cx="4196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6C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documentos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291ce846337_1_88"/>
          <p:cNvCxnSpPr/>
          <p:nvPr/>
        </p:nvCxnSpPr>
        <p:spPr>
          <a:xfrm>
            <a:off x="2251869" y="6018934"/>
            <a:ext cx="0" cy="67620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0" name="Google Shape;190;g291ce846337_1_88"/>
          <p:cNvSpPr txBox="1"/>
          <p:nvPr/>
        </p:nvSpPr>
        <p:spPr>
          <a:xfrm>
            <a:off x="104000" y="6054485"/>
            <a:ext cx="1916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0"/>
              <a:buFont typeface="Arial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68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91ce846337_1_88"/>
          <p:cNvSpPr txBox="1"/>
          <p:nvPr/>
        </p:nvSpPr>
        <p:spPr>
          <a:xfrm>
            <a:off x="2407000" y="6850096"/>
            <a:ext cx="4196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6C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revistas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g291ce846337_1_88"/>
          <p:cNvCxnSpPr/>
          <p:nvPr/>
        </p:nvCxnSpPr>
        <p:spPr>
          <a:xfrm>
            <a:off x="2251869" y="6812714"/>
            <a:ext cx="0" cy="67620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3" name="Google Shape;193;g291ce846337_1_88"/>
          <p:cNvSpPr txBox="1"/>
          <p:nvPr/>
        </p:nvSpPr>
        <p:spPr>
          <a:xfrm>
            <a:off x="104000" y="6848266"/>
            <a:ext cx="1916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0"/>
              <a:buFont typeface="Arial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1ce846337_1_88"/>
          <p:cNvSpPr txBox="1"/>
          <p:nvPr/>
        </p:nvSpPr>
        <p:spPr>
          <a:xfrm>
            <a:off x="2407000" y="7629997"/>
            <a:ext cx="41967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6C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libros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g291ce846337_1_88"/>
          <p:cNvCxnSpPr/>
          <p:nvPr/>
        </p:nvCxnSpPr>
        <p:spPr>
          <a:xfrm>
            <a:off x="2251869" y="7592613"/>
            <a:ext cx="0" cy="67620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6" name="Google Shape;196;g291ce846337_1_88"/>
          <p:cNvSpPr txBox="1"/>
          <p:nvPr/>
        </p:nvSpPr>
        <p:spPr>
          <a:xfrm>
            <a:off x="104000" y="7628164"/>
            <a:ext cx="1916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0"/>
              <a:buFont typeface="Arial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91ce846337_1_88"/>
          <p:cNvSpPr txBox="1"/>
          <p:nvPr/>
        </p:nvSpPr>
        <p:spPr>
          <a:xfrm>
            <a:off x="713600" y="564500"/>
            <a:ext cx="6604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400"/>
              <a:buFont typeface="Arial"/>
              <a:buNone/>
            </a:pPr>
            <a:r>
              <a:rPr b="1" i="0" lang="en-US" sz="7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Archivo </a:t>
            </a:r>
            <a:endParaRPr b="1" i="0" sz="7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400"/>
              <a:buFont typeface="Arial"/>
              <a:buNone/>
            </a:pPr>
            <a:r>
              <a:rPr b="1" i="0" lang="en-US" sz="7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Daniel Moreno</a:t>
            </a:r>
            <a:endParaRPr b="1" i="0" sz="7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91ce846337_1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250" y="2756675"/>
            <a:ext cx="9875599" cy="65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1ce846337_1_100"/>
          <p:cNvSpPr txBox="1"/>
          <p:nvPr>
            <p:ph idx="4294967295" type="title"/>
          </p:nvPr>
        </p:nvSpPr>
        <p:spPr>
          <a:xfrm>
            <a:off x="843525" y="2559775"/>
            <a:ext cx="8723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0" i="0" lang="en-US" sz="35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historias LGBTI - socialización - teatro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91ce846337_1_100"/>
          <p:cNvSpPr txBox="1"/>
          <p:nvPr>
            <p:ph idx="4294967295" type="title"/>
          </p:nvPr>
        </p:nvSpPr>
        <p:spPr>
          <a:xfrm>
            <a:off x="843525" y="858575"/>
            <a:ext cx="45126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Archivo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Daniel Moreno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291ce846337_1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513" y="3770323"/>
            <a:ext cx="3050831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91ce846337_1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812" y="371150"/>
            <a:ext cx="7120671" cy="955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91ce846337_1_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0674" y="3770327"/>
            <a:ext cx="3050176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291ce846337_1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7675" y="1572387"/>
            <a:ext cx="102870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91ce846337_1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100" y="2943975"/>
            <a:ext cx="3657602" cy="548640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91ce846337_1_57"/>
          <p:cNvSpPr txBox="1"/>
          <p:nvPr>
            <p:ph type="title"/>
          </p:nvPr>
        </p:nvSpPr>
        <p:spPr>
          <a:xfrm>
            <a:off x="782700" y="534600"/>
            <a:ext cx="30309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Proyecto artístico</a:t>
            </a:r>
            <a:endParaRPr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9890348cb_0_0"/>
          <p:cNvSpPr txBox="1"/>
          <p:nvPr>
            <p:ph type="title"/>
          </p:nvPr>
        </p:nvSpPr>
        <p:spPr>
          <a:xfrm>
            <a:off x="876300" y="876200"/>
            <a:ext cx="12719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Conclusiones</a:t>
            </a:r>
            <a:endParaRPr/>
          </a:p>
        </p:txBody>
      </p:sp>
      <p:pic>
        <p:nvPicPr>
          <p:cNvPr id="223" name="Google Shape;223;g1e9890348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725" y="2241125"/>
            <a:ext cx="5486403" cy="548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e9890348c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2241125"/>
            <a:ext cx="5486401" cy="54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e9890348c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83875" y="2241113"/>
            <a:ext cx="5486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e9890348cb_0_0"/>
          <p:cNvSpPr txBox="1"/>
          <p:nvPr>
            <p:ph type="title"/>
          </p:nvPr>
        </p:nvSpPr>
        <p:spPr>
          <a:xfrm>
            <a:off x="617725" y="8101125"/>
            <a:ext cx="17052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0" lang="en-US" sz="3500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500" u="non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lang="en-US" sz="3500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ascendencia</a:t>
            </a:r>
            <a:r>
              <a:rPr b="0" i="0" lang="en-US" sz="3500" u="non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3500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- autoreferenciación - circulación - valor cotidiano - memorias vivas - reconocimiento</a:t>
            </a:r>
            <a:endParaRPr b="0"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/>
        </p:nvSpPr>
        <p:spPr>
          <a:xfrm>
            <a:off x="5591175" y="4589462"/>
            <a:ext cx="710565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muchas </a:t>
            </a:r>
            <a:r>
              <a:rPr b="1" i="0" lang="en-US" sz="66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9"/>
          <p:cNvGrpSpPr/>
          <p:nvPr/>
        </p:nvGrpSpPr>
        <p:grpSpPr>
          <a:xfrm>
            <a:off x="5510212" y="4457700"/>
            <a:ext cx="685800" cy="685800"/>
            <a:chOff x="6324600" y="4114799"/>
            <a:chExt cx="685800" cy="685800"/>
          </a:xfrm>
        </p:grpSpPr>
        <p:cxnSp>
          <p:nvCxnSpPr>
            <p:cNvPr id="233" name="Google Shape;233;p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cap="sq" cmpd="sng" w="38100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cap="sq" cmpd="sng" w="38100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  <p:grpSp>
        <p:nvGrpSpPr>
          <p:cNvPr id="235" name="Google Shape;235;p9"/>
          <p:cNvGrpSpPr/>
          <p:nvPr/>
        </p:nvGrpSpPr>
        <p:grpSpPr>
          <a:xfrm rot="10800000">
            <a:off x="12011025" y="5143500"/>
            <a:ext cx="685800" cy="685800"/>
            <a:chOff x="6324600" y="4114799"/>
            <a:chExt cx="685800" cy="685800"/>
          </a:xfrm>
        </p:grpSpPr>
        <p:cxnSp>
          <p:nvCxnSpPr>
            <p:cNvPr id="236" name="Google Shape;236;p9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cap="sq" cmpd="sng" w="38100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cap="sq" cmpd="sng" w="38100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/>
        </p:nvSpPr>
        <p:spPr>
          <a:xfrm>
            <a:off x="2574150" y="3404250"/>
            <a:ext cx="13139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4400">
                <a:solidFill>
                  <a:srgbClr val="00566C"/>
                </a:solidFill>
              </a:rPr>
              <a:t>á</a:t>
            </a:r>
            <a:r>
              <a:rPr b="0" i="0" lang="en-US" sz="44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r>
              <a:rPr lang="en-US" sz="4400">
                <a:solidFill>
                  <a:srgbClr val="00566C"/>
                </a:solidFill>
              </a:rPr>
              <a:t>sis de l</a:t>
            </a:r>
            <a:r>
              <a:rPr b="0" i="0" lang="en-US" sz="4400" u="none" cap="none" strike="noStrik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a importancia del archivo fotográfico personal como documento histórico en las comunidades LGBTI de Quito-Ecuador, a través del estudio teórico y la aproximación artística.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6"/>
          <p:cNvGrpSpPr/>
          <p:nvPr/>
        </p:nvGrpSpPr>
        <p:grpSpPr>
          <a:xfrm>
            <a:off x="8618543" y="3069548"/>
            <a:ext cx="3708000" cy="3708000"/>
            <a:chOff x="4303290" y="1676962"/>
            <a:chExt cx="1854000" cy="1854000"/>
          </a:xfrm>
        </p:grpSpPr>
        <p:sp>
          <p:nvSpPr>
            <p:cNvPr id="80" name="Google Shape;80;p6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307BF3"/>
            </a:solidFill>
            <a:ln cap="flat" cmpd="sng" w="28575">
              <a:solidFill>
                <a:srgbClr val="A1C3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 txBox="1"/>
            <p:nvPr/>
          </p:nvSpPr>
          <p:spPr>
            <a:xfrm>
              <a:off x="4934151" y="2341315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US" sz="3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sensible</a:t>
              </a:r>
              <a:endParaRPr b="0" i="0" sz="3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82;p6"/>
          <p:cNvGrpSpPr/>
          <p:nvPr/>
        </p:nvGrpSpPr>
        <p:grpSpPr>
          <a:xfrm>
            <a:off x="5985387" y="3069548"/>
            <a:ext cx="3708000" cy="3708000"/>
            <a:chOff x="2986712" y="1676962"/>
            <a:chExt cx="1854000" cy="1854000"/>
          </a:xfrm>
        </p:grpSpPr>
        <p:sp>
          <p:nvSpPr>
            <p:cNvPr id="83" name="Google Shape;83;p6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0D5DDF"/>
            </a:solidFill>
            <a:ln cap="flat" cmpd="sng" w="28575">
              <a:solidFill>
                <a:srgbClr val="A1C3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"/>
            <p:cNvSpPr txBox="1"/>
            <p:nvPr/>
          </p:nvSpPr>
          <p:spPr>
            <a:xfrm>
              <a:off x="3134188" y="2341313"/>
              <a:ext cx="1527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US" sz="3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documental </a:t>
              </a:r>
              <a:endParaRPr b="0" i="0" sz="3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g1e98c440230_0_4"/>
          <p:cNvGrpSpPr/>
          <p:nvPr/>
        </p:nvGrpSpPr>
        <p:grpSpPr>
          <a:xfrm>
            <a:off x="5721636" y="1721928"/>
            <a:ext cx="6844721" cy="6843155"/>
            <a:chOff x="2604900" y="605090"/>
            <a:chExt cx="3934200" cy="3933300"/>
          </a:xfrm>
        </p:grpSpPr>
        <p:sp>
          <p:nvSpPr>
            <p:cNvPr id="91" name="Google Shape;91;g1e98c440230_0_4"/>
            <p:cNvSpPr/>
            <p:nvPr/>
          </p:nvSpPr>
          <p:spPr>
            <a:xfrm>
              <a:off x="2604900" y="605090"/>
              <a:ext cx="3934200" cy="39333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e98c440230_0_4"/>
            <p:cNvSpPr txBox="1"/>
            <p:nvPr/>
          </p:nvSpPr>
          <p:spPr>
            <a:xfrm>
              <a:off x="3608400" y="687876"/>
              <a:ext cx="19272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INFORMACIÓN QUE LA ACOMPAÑA</a:t>
              </a:r>
              <a:endParaRPr b="0" i="0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g1e98c440230_0_4"/>
          <p:cNvGrpSpPr/>
          <p:nvPr/>
        </p:nvGrpSpPr>
        <p:grpSpPr>
          <a:xfrm>
            <a:off x="6341961" y="2962058"/>
            <a:ext cx="5604070" cy="5603026"/>
            <a:chOff x="2961450" y="1317890"/>
            <a:chExt cx="3221100" cy="3220500"/>
          </a:xfrm>
        </p:grpSpPr>
        <p:sp>
          <p:nvSpPr>
            <p:cNvPr id="94" name="Google Shape;94;g1e98c440230_0_4"/>
            <p:cNvSpPr/>
            <p:nvPr/>
          </p:nvSpPr>
          <p:spPr>
            <a:xfrm>
              <a:off x="2961450" y="1317890"/>
              <a:ext cx="3221100" cy="32205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e98c440230_0_4"/>
            <p:cNvSpPr txBox="1"/>
            <p:nvPr/>
          </p:nvSpPr>
          <p:spPr>
            <a:xfrm>
              <a:off x="3783000" y="15572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CONTEXTO CULTURAL </a:t>
              </a:r>
              <a:endParaRPr b="0" i="0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g1e98c440230_0_4"/>
          <p:cNvGrpSpPr/>
          <p:nvPr/>
        </p:nvGrpSpPr>
        <p:grpSpPr>
          <a:xfrm>
            <a:off x="7107908" y="4492908"/>
            <a:ext cx="4072176" cy="4072176"/>
            <a:chOff x="3401700" y="2197790"/>
            <a:chExt cx="2340600" cy="2340600"/>
          </a:xfrm>
        </p:grpSpPr>
        <p:sp>
          <p:nvSpPr>
            <p:cNvPr id="97" name="Google Shape;97;g1e98c440230_0_4"/>
            <p:cNvSpPr/>
            <p:nvPr/>
          </p:nvSpPr>
          <p:spPr>
            <a:xfrm>
              <a:off x="3401700" y="2197790"/>
              <a:ext cx="2340600" cy="23406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1e98c440230_0_4"/>
            <p:cNvSpPr txBox="1"/>
            <p:nvPr/>
          </p:nvSpPr>
          <p:spPr>
            <a:xfrm>
              <a:off x="3833400" y="2483075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TIEMPO </a:t>
              </a:r>
              <a:endParaRPr b="0" i="0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g1e98c440230_0_4"/>
          <p:cNvGrpSpPr/>
          <p:nvPr/>
        </p:nvGrpSpPr>
        <p:grpSpPr>
          <a:xfrm>
            <a:off x="7700603" y="5995091"/>
            <a:ext cx="3218017" cy="2570033"/>
            <a:chOff x="3833550" y="3061190"/>
            <a:chExt cx="1476900" cy="1477200"/>
          </a:xfrm>
        </p:grpSpPr>
        <p:sp>
          <p:nvSpPr>
            <p:cNvPr id="100" name="Google Shape;100;g1e98c440230_0_4"/>
            <p:cNvSpPr/>
            <p:nvPr/>
          </p:nvSpPr>
          <p:spPr>
            <a:xfrm>
              <a:off x="3833550" y="3061190"/>
              <a:ext cx="1476900" cy="1477200"/>
            </a:xfrm>
            <a:prstGeom prst="ellips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1e98c440230_0_4"/>
            <p:cNvSpPr txBox="1"/>
            <p:nvPr/>
          </p:nvSpPr>
          <p:spPr>
            <a:xfrm>
              <a:off x="3956998" y="3475193"/>
              <a:ext cx="1230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IMPACTO DEL ARCHIVO FOTOGR</a:t>
              </a:r>
              <a:r>
                <a:rPr b="1"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ÁFICO</a:t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c3798b35d_0_20"/>
          <p:cNvSpPr txBox="1"/>
          <p:nvPr/>
        </p:nvSpPr>
        <p:spPr>
          <a:xfrm>
            <a:off x="843525" y="655750"/>
            <a:ext cx="8962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400"/>
              <a:buFont typeface="Arial"/>
              <a:buNone/>
            </a:pPr>
            <a:r>
              <a:rPr b="1" lang="en-US" sz="7000">
                <a:solidFill>
                  <a:schemeClr val="accent1"/>
                </a:solidFill>
              </a:rPr>
              <a:t>Fotografía de guerra</a:t>
            </a:r>
            <a:endParaRPr b="1" i="0" sz="7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35c3798b35d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550" y="1829450"/>
            <a:ext cx="14500888" cy="81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5c3798b35d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200" y="152400"/>
            <a:ext cx="5723608" cy="998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35c3798b35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74" y="182475"/>
            <a:ext cx="13450245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5c3798b35d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8401" y="4669200"/>
            <a:ext cx="6558675" cy="501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5c3798b35d_0_5"/>
          <p:cNvSpPr txBox="1"/>
          <p:nvPr/>
        </p:nvSpPr>
        <p:spPr>
          <a:xfrm>
            <a:off x="12362450" y="721900"/>
            <a:ext cx="5444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</a:rPr>
              <a:t>Archivo Nueva Coccinelle</a:t>
            </a:r>
            <a:endParaRPr b="1" sz="6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5c3798b3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400" y="509065"/>
            <a:ext cx="16663200" cy="92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91ce846337_1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5077" y="365750"/>
            <a:ext cx="6358245" cy="9555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91ce846337_1_136"/>
          <p:cNvSpPr txBox="1"/>
          <p:nvPr/>
        </p:nvSpPr>
        <p:spPr>
          <a:xfrm>
            <a:off x="843525" y="655750"/>
            <a:ext cx="7460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400"/>
              <a:buFont typeface="Arial"/>
              <a:buNone/>
            </a:pPr>
            <a:r>
              <a:rPr b="1" i="0" lang="en-US" sz="7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Archivo Nebraska León</a:t>
            </a:r>
            <a:endParaRPr b="1" i="0" sz="7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91ce846337_1_136"/>
          <p:cNvSpPr txBox="1"/>
          <p:nvPr>
            <p:ph type="title"/>
          </p:nvPr>
        </p:nvSpPr>
        <p:spPr>
          <a:xfrm>
            <a:off x="843525" y="2909775"/>
            <a:ext cx="8029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0" lang="en-US" sz="3500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3500" u="none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rabajo </a:t>
            </a:r>
            <a:r>
              <a:rPr b="0" lang="en-US" sz="3500">
                <a:solidFill>
                  <a:srgbClr val="00566C"/>
                </a:solidFill>
                <a:latin typeface="Arial"/>
                <a:ea typeface="Arial"/>
                <a:cs typeface="Arial"/>
                <a:sym typeface="Arial"/>
              </a:rPr>
              <a:t>- cuidado - lucha social</a:t>
            </a:r>
            <a:endParaRPr b="0" sz="3500"/>
          </a:p>
        </p:txBody>
      </p:sp>
      <p:pic>
        <p:nvPicPr>
          <p:cNvPr id="137" name="Google Shape;137;g291ce846337_1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525" y="4441587"/>
            <a:ext cx="687076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2015-01-20T11:47:48Z</dcterms:created>
  <dc:creator>UNIR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ContentTypeId">
    <vt:lpstr>0x010100A3E1C0FC74B3174194FF149F9456036A</vt:lpstr>
  </property>
</Properties>
</file>